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hapenebraska.com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braskapta.org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Brian.Coyle@nebraska.gov" TargetMode="External"/><Relationship Id="rId7" Type="http://schemas.openxmlformats.org/officeDocument/2006/relationships/hyperlink" Target="http://www.ccsso.org/Who_We_Are/Meet_the_Chiefs.html?State=Nebraska%20Department%20of%20Education" TargetMode="External"/><Relationship Id="rId12" Type="http://schemas.openxmlformats.org/officeDocument/2006/relationships/hyperlink" Target="https://governor.nebraska.gov/" TargetMode="External"/><Relationship Id="rId2" Type="http://schemas.openxmlformats.org/officeDocument/2006/relationships/hyperlink" Target="mailto:Julane.hill@nebraska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nd.gov/dpi/SchoolStaff/SafeHealthy/HealthEducation/" TargetMode="External"/><Relationship Id="rId11" Type="http://schemas.openxmlformats.org/officeDocument/2006/relationships/hyperlink" Target="http://www.ncsa.org/affiliates/nebraska-state-association-secondary-school-principals" TargetMode="External"/><Relationship Id="rId5" Type="http://schemas.openxmlformats.org/officeDocument/2006/relationships/hyperlink" Target="https://www.education.ne.gov/" TargetMode="External"/><Relationship Id="rId10" Type="http://schemas.openxmlformats.org/officeDocument/2006/relationships/hyperlink" Target="http://www.ncsa.org/affiliates/nebraska-association-elementary-school-principals" TargetMode="External"/><Relationship Id="rId4" Type="http://schemas.openxmlformats.org/officeDocument/2006/relationships/hyperlink" Target="https://www.education.ne.gov/federalprograms/Documents/Main%20Page/2016-06-21COP_ESSA_Transition.pdf" TargetMode="External"/><Relationship Id="rId9" Type="http://schemas.openxmlformats.org/officeDocument/2006/relationships/hyperlink" Target="http://www.ncs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NEBRASKA!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13235" r="21247" b="44669"/>
          <a:stretch/>
        </p:blipFill>
        <p:spPr bwMode="auto">
          <a:xfrm>
            <a:off x="1048870" y="0"/>
            <a:ext cx="10101146" cy="328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39522" r="53962" b="9742"/>
          <a:stretch/>
        </p:blipFill>
        <p:spPr bwMode="auto">
          <a:xfrm>
            <a:off x="3402105" y="2985247"/>
            <a:ext cx="5136776" cy="37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t="17279" r="53653" b="61397"/>
          <a:stretch/>
        </p:blipFill>
        <p:spPr bwMode="auto">
          <a:xfrm>
            <a:off x="242046" y="3684494"/>
            <a:ext cx="3133165" cy="15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Nebraska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8334" y="5229920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www.shapenebraska.com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91" y="2133900"/>
            <a:ext cx="7119019" cy="233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Nebraska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67603"/>
            <a:ext cx="8499857" cy="47669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Julane Hill</a:t>
            </a:r>
            <a:r>
              <a:rPr lang="en-US" sz="2000" dirty="0"/>
              <a:t>, Dept of Ed HPE Specialist, 402-471-4352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Brian Coyle</a:t>
            </a:r>
            <a:r>
              <a:rPr lang="en-US" sz="2000" dirty="0"/>
              <a:t>, Dept of Health PA Specialist, 402-471-1045</a:t>
            </a:r>
          </a:p>
          <a:p>
            <a:r>
              <a:rPr lang="en-US" sz="2400" dirty="0"/>
              <a:t>Nebraska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Nebraska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Nebraska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Nebraska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Nebraska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Nebraska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Pete Ricketts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1249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Nebraska Advocates for YOU!</vt:lpstr>
      <vt:lpstr>Nebraska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148</cp:revision>
  <dcterms:created xsi:type="dcterms:W3CDTF">2015-10-25T21:50:48Z</dcterms:created>
  <dcterms:modified xsi:type="dcterms:W3CDTF">2017-06-15T16:14:46Z</dcterms:modified>
</cp:coreProperties>
</file>